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9" r:id="rId2"/>
    <p:sldId id="27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E7ED"/>
    <a:srgbClr val="1B0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88045" autoAdjust="0"/>
  </p:normalViewPr>
  <p:slideViewPr>
    <p:cSldViewPr>
      <p:cViewPr varScale="1">
        <p:scale>
          <a:sx n="93" d="100"/>
          <a:sy n="93" d="100"/>
        </p:scale>
        <p:origin x="16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943D97-555F-45D1-90A4-B352226A0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74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BRT</a:t>
            </a:r>
            <a:r>
              <a:rPr lang="en-US" baseline="0" dirty="0" smtClean="0"/>
              <a:t> was made with over 5,000 trees!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deviance explained, percent correctly classified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(PCC), sensitivity (i.e., proportion of observed positives correctly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predicted), specificity (proportion of observed negatives correctly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predicted) and the area under the receiver operator characteristic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curve (ROC which gives a measure of the degree to which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fitted values discriminate between observed values)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43D97-555F-45D1-90A4-B352226A0AC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74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EE46E-283F-4DBD-BA48-78EF5A39E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5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9F1A8-9A5A-4D32-95F7-B370CA7DE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76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19812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0"/>
            <a:ext cx="57912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6EF13-7001-4453-AC2B-58CD7470C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2A1F3-07EF-41F2-8EBD-ADE4F1740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1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DA447-5B75-426A-B84F-E2337CDCC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2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06D3D-F039-46FE-901B-461335D9B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9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BFCA0-69FF-4EFD-AFCD-5D7A62F29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3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C3C6A-6B4C-44E0-944B-24208F222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3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9ECED-6F8D-4DE7-968E-D472D281D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9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A29F4-76A9-4506-99A0-CCAF52C00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1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0C1C5-0A7E-4343-8CC2-CD57DEE1D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0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jan.ucc.nau.edu/~rcb7/namNm15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924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2514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124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82C21D7-C407-473D-96EA-EA8BE93C2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10080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008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6"/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5"/>
            <a:ext cx="990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63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57200"/>
            <a:ext cx="894907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3000" y="6327594"/>
            <a:ext cx="78164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Martinez-Rincon 2012, Comparative </a:t>
            </a:r>
            <a:r>
              <a:rPr lang="en-US" sz="1100" dirty="0"/>
              <a:t>performance of generalized additive models and boosted </a:t>
            </a:r>
            <a:r>
              <a:rPr lang="en-US" sz="1100" dirty="0" smtClean="0"/>
              <a:t>regression trees </a:t>
            </a:r>
            <a:r>
              <a:rPr lang="en-US" sz="1100" dirty="0"/>
              <a:t>for statistical modeling of incidental catch of wahoo (</a:t>
            </a:r>
            <a:r>
              <a:rPr lang="en-US" sz="1100" dirty="0" err="1" smtClean="0"/>
              <a:t>Acanthocybium</a:t>
            </a:r>
            <a:r>
              <a:rPr lang="en-US" sz="1100" dirty="0" smtClean="0"/>
              <a:t> </a:t>
            </a:r>
            <a:r>
              <a:rPr lang="en-US" sz="1100" dirty="0" err="1" smtClean="0"/>
              <a:t>solandri</a:t>
            </a:r>
            <a:r>
              <a:rPr lang="en-US" sz="1100" dirty="0"/>
              <a:t>) in the Mexican tuna purse-seine fishery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76200"/>
            <a:ext cx="882036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“Results </a:t>
            </a:r>
            <a:r>
              <a:rPr lang="en-US" dirty="0"/>
              <a:t>indicate little difference between the performance of GAM and BRT </a:t>
            </a:r>
            <a:r>
              <a:rPr lang="en-US" dirty="0" smtClean="0"/>
              <a:t>models”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4038600"/>
            <a:ext cx="6367885" cy="2209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29400" y="4800600"/>
            <a:ext cx="176631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 smtClean="0"/>
              <a:t>Best Possible Value</a:t>
            </a:r>
          </a:p>
          <a:p>
            <a:r>
              <a:rPr lang="en-US" sz="1400" dirty="0" smtClean="0"/>
              <a:t>100%</a:t>
            </a:r>
          </a:p>
          <a:p>
            <a:r>
              <a:rPr lang="en-US" sz="1400" dirty="0" smtClean="0"/>
              <a:t>1</a:t>
            </a:r>
          </a:p>
          <a:p>
            <a:r>
              <a:rPr lang="en-US" sz="1400" dirty="0"/>
              <a:t>1</a:t>
            </a:r>
            <a:endParaRPr lang="en-US" sz="1400" dirty="0" smtClean="0"/>
          </a:p>
          <a:p>
            <a:r>
              <a:rPr lang="en-US" sz="1400" dirty="0" smtClean="0"/>
              <a:t>0</a:t>
            </a:r>
          </a:p>
          <a:p>
            <a:r>
              <a:rPr lang="en-US" sz="1400" dirty="0" smtClean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76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1" y="4006871"/>
            <a:ext cx="8837796" cy="24788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Curves (partial)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1" y="1400935"/>
            <a:ext cx="8812907" cy="24475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91000" y="103160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GAMs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04145" y="6485765"/>
            <a:ext cx="731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20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5765</TotalTime>
  <Words>127</Words>
  <Application>Microsoft Office PowerPoint</Application>
  <PresentationFormat>On-screen Show 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Response Curves (partial)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jg2345</cp:lastModifiedBy>
  <cp:revision>145</cp:revision>
  <dcterms:created xsi:type="dcterms:W3CDTF">2008-05-04T17:53:48Z</dcterms:created>
  <dcterms:modified xsi:type="dcterms:W3CDTF">2019-02-21T16:01:59Z</dcterms:modified>
</cp:coreProperties>
</file>